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E3D8-71F7-4662-851F-B684AEF55DE1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EE51-4E08-49CB-8F88-48278F79EF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E3D8-71F7-4662-851F-B684AEF55DE1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EE51-4E08-49CB-8F88-48278F79EF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E3D8-71F7-4662-851F-B684AEF55DE1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EE51-4E08-49CB-8F88-48278F79EF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E3D8-71F7-4662-851F-B684AEF55DE1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EE51-4E08-49CB-8F88-48278F79EF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E3D8-71F7-4662-851F-B684AEF55DE1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EE51-4E08-49CB-8F88-48278F79EF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E3D8-71F7-4662-851F-B684AEF55DE1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EE51-4E08-49CB-8F88-48278F79EF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E3D8-71F7-4662-851F-B684AEF55DE1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EE51-4E08-49CB-8F88-48278F79EF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E3D8-71F7-4662-851F-B684AEF55DE1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EE51-4E08-49CB-8F88-48278F79EF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E3D8-71F7-4662-851F-B684AEF55DE1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EE51-4E08-49CB-8F88-48278F79EF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E3D8-71F7-4662-851F-B684AEF55DE1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EE51-4E08-49CB-8F88-48278F79EF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4E3D8-71F7-4662-851F-B684AEF55DE1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EE51-4E08-49CB-8F88-48278F79EF66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4E3D8-71F7-4662-851F-B684AEF55DE1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DEE51-4E08-49CB-8F88-48278F79EF66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191000"/>
            <a:ext cx="7117180" cy="1470025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“People are like stained-glass windows. They sparkle and shine when the sun is out, but when the darkness sets in, their true beauty is revealed only if there is a light from within</a:t>
            </a:r>
            <a:r>
              <a:rPr lang="en-US" dirty="0" smtClean="0"/>
              <a:t>.”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5638800"/>
            <a:ext cx="7117180" cy="861420"/>
          </a:xfrm>
        </p:spPr>
        <p:txBody>
          <a:bodyPr/>
          <a:lstStyle/>
          <a:p>
            <a:r>
              <a:rPr lang="en-US" dirty="0"/>
              <a:t>Elisabeth </a:t>
            </a:r>
            <a:r>
              <a:rPr lang="en-US" dirty="0" err="1"/>
              <a:t>Kubler</a:t>
            </a:r>
            <a:r>
              <a:rPr lang="en-US" dirty="0"/>
              <a:t>-Ross, American psychiatrist</a:t>
            </a:r>
          </a:p>
        </p:txBody>
      </p:sp>
    </p:spTree>
    <p:extLst>
      <p:ext uri="{BB962C8B-B14F-4D97-AF65-F5344CB8AC3E}">
        <p14:creationId xmlns:p14="http://schemas.microsoft.com/office/powerpoint/2010/main" val="3562851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Discipline Inquiry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Anna Sheets and Maggie </a:t>
            </a:r>
            <a:r>
              <a:rPr lang="en-US" dirty="0" err="1" smtClean="0"/>
              <a:t>Faria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628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History Involves Multiple Activities and Purposes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Plan:</a:t>
            </a:r>
          </a:p>
          <a:p>
            <a:pPr lvl="1"/>
            <a:r>
              <a:rPr lang="en-US" dirty="0" smtClean="0"/>
              <a:t>Puritan Day: A Social Science Simulation</a:t>
            </a:r>
          </a:p>
          <a:p>
            <a:pPr lvl="1"/>
            <a:r>
              <a:rPr lang="en-US" dirty="0" smtClean="0"/>
              <a:t>Understanding social control and tyranny.</a:t>
            </a:r>
          </a:p>
          <a:p>
            <a:r>
              <a:rPr lang="en-US" dirty="0" smtClean="0"/>
              <a:t>Exhibition involves the display of historical information, whether in school or out. Pg.2. </a:t>
            </a:r>
          </a:p>
          <a:p>
            <a:r>
              <a:rPr lang="en-US" dirty="0" smtClean="0"/>
              <a:t>NCCS Public Relations: </a:t>
            </a:r>
            <a:r>
              <a:rPr lang="en-US" dirty="0"/>
              <a:t>There's no better way to shape attitudes than to give people the chance to see things for themselves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942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 of History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Plan:</a:t>
            </a:r>
          </a:p>
          <a:p>
            <a:pPr lvl="1"/>
            <a:r>
              <a:rPr lang="en-US" dirty="0" smtClean="0"/>
              <a:t>“Maybe You Could Help?” Letters to Eleanor Roosevelt</a:t>
            </a:r>
          </a:p>
          <a:p>
            <a:pPr lvl="1"/>
            <a:r>
              <a:rPr lang="en-US" dirty="0" smtClean="0"/>
              <a:t>Students analyze letters written to Eleanor Roosevelt and draw conclusions about the community needs. How this demonstrates children's active participation in society.</a:t>
            </a:r>
          </a:p>
          <a:p>
            <a:r>
              <a:rPr lang="en-US" dirty="0" smtClean="0"/>
              <a:t>The purpose of history education should be to prepare students for participation in a pluralist democracy. Pg.9.</a:t>
            </a:r>
          </a:p>
          <a:p>
            <a:r>
              <a:rPr lang="en-US" dirty="0" smtClean="0"/>
              <a:t>NCCS goal of creating effective citizens.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737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is More Than 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Plan:</a:t>
            </a:r>
          </a:p>
          <a:p>
            <a:pPr lvl="1"/>
            <a:r>
              <a:rPr lang="en-US" dirty="0" smtClean="0"/>
              <a:t>Reflecting on the Great Black Migration by Creating a Newspaper.</a:t>
            </a:r>
          </a:p>
          <a:p>
            <a:pPr lvl="1"/>
            <a:r>
              <a:rPr lang="en-US" dirty="0" smtClean="0"/>
              <a:t>Uses primary sources to analyze events and create newspaper articles.</a:t>
            </a:r>
            <a:endParaRPr lang="en-US" dirty="0"/>
          </a:p>
          <a:p>
            <a:r>
              <a:rPr lang="en-US" dirty="0" smtClean="0"/>
              <a:t>People of color often have been omitted from the history curriculum. Pg.7.</a:t>
            </a:r>
          </a:p>
          <a:p>
            <a:r>
              <a:rPr lang="en-US" dirty="0" smtClean="0"/>
              <a:t>NCCS  believes that it </a:t>
            </a:r>
            <a:r>
              <a:rPr lang="en-US" dirty="0"/>
              <a:t>is not enough for students to memorize dates or locations on a map. Today’s social studies provides students with the knowledge, critical thinking skills and experiences that will allow them to grow into effective citizens.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334837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33</TotalTime>
  <Words>227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Summer</vt:lpstr>
      <vt:lpstr>   “People are like stained-glass windows. They sparkle and shine when the sun is out, but when the darkness sets in, their true beauty is revealed only if there is a light from within.”</vt:lpstr>
      <vt:lpstr>Discipline Inquiry</vt:lpstr>
      <vt:lpstr>History Involves Multiple Activities and Purposes</vt:lpstr>
      <vt:lpstr>The Goal of History Education</vt:lpstr>
      <vt:lpstr>History is More Than Politics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“People are like stained-glass windows. They sparkle and shine when the sun is out, but when the darkness sets in, their true beauty is revealed only if there is a light from within.”</dc:title>
  <dc:creator>Student</dc:creator>
  <cp:lastModifiedBy>Student</cp:lastModifiedBy>
  <cp:revision>5</cp:revision>
  <dcterms:created xsi:type="dcterms:W3CDTF">2014-10-20T09:30:42Z</dcterms:created>
  <dcterms:modified xsi:type="dcterms:W3CDTF">2014-10-20T10:03:56Z</dcterms:modified>
</cp:coreProperties>
</file>